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17EEE49-B042-450C-AA48-464174012617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97D6719-8EE1-4EE3-BBA7-44FFE38D2B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BDBA8-9F70-41D8-B53F-10A5E21D203C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D8491-4608-4983-BF59-DA3FF51AA8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0823C-D985-4459-83B9-037A09069323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35736-44AC-4455-8D8B-78D4CEF93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2DA3E-D5E7-4BE9-945A-CA83F60108CC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106FF-8298-4676-8C53-DBC40AA33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19C33-BA1B-4488-87D4-BF7B19A2528A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2F654-CF0D-4D61-844A-E3EB913B2F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8B3E0-ECF0-4731-A04E-D3D98CC8823E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7075E-B479-4636-AF9F-FE9717FC3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9AA42-EBD0-49BE-B0A8-4BCAB7793802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CED83-D322-4AD5-9049-F446DCC74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E1E61-C256-4536-A1DE-55976C2F0E6A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17097-10E9-48F6-9D90-EFB1E83CBC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473F0-6EEB-4AB1-AE41-69E34A2CBC76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49975-58CE-4D83-B5EC-1CE5E16AC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200AA-2B0C-4A0A-ADBF-3D0EB6808F5B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483C1-0F73-4EA8-8615-3A3809B28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9C5EA-1A6F-47A5-8DDC-067C9B6FD2B7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974A2-354B-4CF8-B436-DB0DA7EAE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BCD8A-7B2B-4D9B-A0DD-EB4D7B9FC09C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253F7-13FC-4D20-8CEB-8714EE6AF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4CA135-B385-4F68-8240-C3E5F4B4E4EC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4BF2D4-1213-4D41-9301-7A7469CDF9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/search?source=wiz&amp;img_url=http://ailight.ru/files/d5640c95253cb7902cb3cbfcc39cea46.png&amp;uinfo=sw-1600-sh-900-ww-1583-wh-805-pd-1-wp-16x9_1600x900-lt-178&amp;text=%D0%B7%D0%BD%D0%B0%D0%BA%D0%B8%20%D0%B4%D0%BE%D1%80%D0%BE%D0%B6%D0%BD%D0%BE%D0%B3%D0%BE%20%D0%B4%D0%B2%D0%B8%D0%B6%D0%B5%D0%BD%D0%B8%D1%8F%20%D0%B4%D0%BB%D1%8F%20%D0%B4%D0%B5%D1%82%D0%B5%D0%B9&amp;noreask=1&amp;pos=6&amp;lr=50&amp;rpt=simage&amp;pin=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300038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latin typeface="Calibri" pitchFamily="34" charset="0"/>
                <a:cs typeface="Times New Roman" pitchFamily="18" charset="0"/>
              </a:rPr>
              <a:t>План-схема района расположения МБДОУ Д/С Теремок,</a:t>
            </a:r>
            <a:endParaRPr lang="ru-RU" sz="700"/>
          </a:p>
          <a:p>
            <a:pPr algn="ctr" eaLnBrk="0" hangingPunct="0"/>
            <a:r>
              <a:rPr lang="ru-RU" sz="1400" b="1">
                <a:latin typeface="Calibri" pitchFamily="34" charset="0"/>
                <a:cs typeface="Times New Roman" pitchFamily="18" charset="0"/>
              </a:rPr>
              <a:t>пути движения транспортных средств и детей</a:t>
            </a:r>
            <a:endParaRPr lang="ru-RU"/>
          </a:p>
        </p:txBody>
      </p:sp>
      <p:pic>
        <p:nvPicPr>
          <p:cNvPr id="15362" name="Рисунок 4"/>
          <p:cNvPicPr>
            <a:picLocks noChangeAspect="1" noChangeArrowheads="1"/>
          </p:cNvPicPr>
          <p:nvPr/>
        </p:nvPicPr>
        <p:blipFill>
          <a:blip r:embed="rId2" cstate="print"/>
          <a:srcRect l="34607" t="21809" r="17387" b="15604"/>
          <a:stretch>
            <a:fillRect/>
          </a:stretch>
        </p:blipFill>
        <p:spPr bwMode="auto">
          <a:xfrm>
            <a:off x="468313" y="847725"/>
            <a:ext cx="6480175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363" name="AutoShape 6"/>
          <p:cNvCxnSpPr>
            <a:cxnSpLocks noChangeShapeType="1"/>
          </p:cNvCxnSpPr>
          <p:nvPr/>
        </p:nvCxnSpPr>
        <p:spPr bwMode="auto">
          <a:xfrm flipH="1">
            <a:off x="3563938" y="1700213"/>
            <a:ext cx="720725" cy="1441450"/>
          </a:xfrm>
          <a:prstGeom prst="straightConnector1">
            <a:avLst/>
          </a:prstGeom>
          <a:noFill/>
          <a:ln w="38100">
            <a:solidFill>
              <a:srgbClr val="943634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5364" name="AutoShape 6"/>
          <p:cNvCxnSpPr>
            <a:cxnSpLocks noChangeShapeType="1"/>
          </p:cNvCxnSpPr>
          <p:nvPr/>
        </p:nvCxnSpPr>
        <p:spPr bwMode="auto">
          <a:xfrm>
            <a:off x="539750" y="3141663"/>
            <a:ext cx="1295400" cy="0"/>
          </a:xfrm>
          <a:prstGeom prst="straightConnector1">
            <a:avLst/>
          </a:prstGeom>
          <a:noFill/>
          <a:ln w="38100">
            <a:solidFill>
              <a:srgbClr val="943634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5365" name="AutoShape 6"/>
          <p:cNvCxnSpPr>
            <a:cxnSpLocks noChangeShapeType="1"/>
          </p:cNvCxnSpPr>
          <p:nvPr/>
        </p:nvCxnSpPr>
        <p:spPr bwMode="auto">
          <a:xfrm flipV="1">
            <a:off x="2771775" y="3933825"/>
            <a:ext cx="431800" cy="935038"/>
          </a:xfrm>
          <a:prstGeom prst="straightConnector1">
            <a:avLst/>
          </a:prstGeom>
          <a:noFill/>
          <a:ln w="38100">
            <a:solidFill>
              <a:srgbClr val="943634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5366" name="AutoShape 6"/>
          <p:cNvCxnSpPr>
            <a:cxnSpLocks noChangeShapeType="1"/>
          </p:cNvCxnSpPr>
          <p:nvPr/>
        </p:nvCxnSpPr>
        <p:spPr bwMode="auto">
          <a:xfrm flipV="1">
            <a:off x="1908175" y="2781300"/>
            <a:ext cx="719138" cy="503238"/>
          </a:xfrm>
          <a:prstGeom prst="straightConnector1">
            <a:avLst/>
          </a:prstGeom>
          <a:noFill/>
          <a:ln w="38100">
            <a:solidFill>
              <a:srgbClr val="943634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5367" name="AutoShape 6"/>
          <p:cNvCxnSpPr>
            <a:cxnSpLocks noChangeShapeType="1"/>
          </p:cNvCxnSpPr>
          <p:nvPr/>
        </p:nvCxnSpPr>
        <p:spPr bwMode="auto">
          <a:xfrm>
            <a:off x="2627313" y="2781300"/>
            <a:ext cx="288925" cy="142875"/>
          </a:xfrm>
          <a:prstGeom prst="straightConnector1">
            <a:avLst/>
          </a:prstGeom>
          <a:noFill/>
          <a:ln w="38100">
            <a:solidFill>
              <a:srgbClr val="943634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5368" name="AutoShape 6"/>
          <p:cNvCxnSpPr>
            <a:cxnSpLocks noChangeShapeType="1"/>
          </p:cNvCxnSpPr>
          <p:nvPr/>
        </p:nvCxnSpPr>
        <p:spPr bwMode="auto">
          <a:xfrm>
            <a:off x="3492500" y="1196975"/>
            <a:ext cx="215900" cy="144463"/>
          </a:xfrm>
          <a:prstGeom prst="straightConnector1">
            <a:avLst/>
          </a:prstGeom>
          <a:noFill/>
          <a:ln w="38100">
            <a:solidFill>
              <a:srgbClr val="943634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5369" name="AutoShape 6"/>
          <p:cNvCxnSpPr>
            <a:cxnSpLocks noChangeShapeType="1"/>
          </p:cNvCxnSpPr>
          <p:nvPr/>
        </p:nvCxnSpPr>
        <p:spPr bwMode="auto">
          <a:xfrm flipH="1" flipV="1">
            <a:off x="2987675" y="2924175"/>
            <a:ext cx="504825" cy="360363"/>
          </a:xfrm>
          <a:prstGeom prst="straightConnector1">
            <a:avLst/>
          </a:prstGeom>
          <a:noFill/>
          <a:ln w="38100">
            <a:solidFill>
              <a:srgbClr val="943634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5370" name="AutoShape 6"/>
          <p:cNvCxnSpPr>
            <a:cxnSpLocks noChangeShapeType="1"/>
          </p:cNvCxnSpPr>
          <p:nvPr/>
        </p:nvCxnSpPr>
        <p:spPr bwMode="auto">
          <a:xfrm flipH="1">
            <a:off x="3203575" y="3284538"/>
            <a:ext cx="288925" cy="576262"/>
          </a:xfrm>
          <a:prstGeom prst="straightConnector1">
            <a:avLst/>
          </a:prstGeom>
          <a:noFill/>
          <a:ln w="38100">
            <a:solidFill>
              <a:srgbClr val="943634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5371" name="AutoShape 6"/>
          <p:cNvCxnSpPr>
            <a:cxnSpLocks noChangeShapeType="1"/>
          </p:cNvCxnSpPr>
          <p:nvPr/>
        </p:nvCxnSpPr>
        <p:spPr bwMode="auto">
          <a:xfrm flipH="1">
            <a:off x="4356100" y="908050"/>
            <a:ext cx="287338" cy="649288"/>
          </a:xfrm>
          <a:prstGeom prst="straightConnector1">
            <a:avLst/>
          </a:prstGeom>
          <a:noFill/>
          <a:ln w="38100">
            <a:solidFill>
              <a:srgbClr val="943634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5372" name="AutoShape 6"/>
          <p:cNvCxnSpPr>
            <a:cxnSpLocks noChangeShapeType="1"/>
          </p:cNvCxnSpPr>
          <p:nvPr/>
        </p:nvCxnSpPr>
        <p:spPr bwMode="auto">
          <a:xfrm flipH="1">
            <a:off x="2916238" y="1412875"/>
            <a:ext cx="719137" cy="1368425"/>
          </a:xfrm>
          <a:prstGeom prst="straightConnector1">
            <a:avLst/>
          </a:prstGeom>
          <a:noFill/>
          <a:ln w="38100">
            <a:solidFill>
              <a:srgbClr val="943634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7" name="Прямая со стрелкой 16"/>
          <p:cNvCxnSpPr/>
          <p:nvPr/>
        </p:nvCxnSpPr>
        <p:spPr>
          <a:xfrm flipH="1">
            <a:off x="4140200" y="908050"/>
            <a:ext cx="2160588" cy="47529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2771775" y="4868863"/>
            <a:ext cx="1439863" cy="863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2627313" y="836613"/>
            <a:ext cx="865187" cy="18002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771775" y="2636838"/>
            <a:ext cx="144463" cy="1444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4356100" y="908050"/>
            <a:ext cx="2232025" cy="4897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2843213" y="5157788"/>
            <a:ext cx="1296987" cy="7191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5" idx="0"/>
          </p:cNvCxnSpPr>
          <p:nvPr/>
        </p:nvCxnSpPr>
        <p:spPr>
          <a:xfrm flipV="1">
            <a:off x="2843213" y="847725"/>
            <a:ext cx="865187" cy="17891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80" name="AutoShape 6"/>
          <p:cNvCxnSpPr>
            <a:cxnSpLocks noChangeShapeType="1"/>
          </p:cNvCxnSpPr>
          <p:nvPr/>
        </p:nvCxnSpPr>
        <p:spPr bwMode="auto">
          <a:xfrm flipH="1" flipV="1">
            <a:off x="4140200" y="3357563"/>
            <a:ext cx="792163" cy="503237"/>
          </a:xfrm>
          <a:prstGeom prst="straightConnector1">
            <a:avLst/>
          </a:prstGeom>
          <a:noFill/>
          <a:ln w="38100">
            <a:solidFill>
              <a:srgbClr val="943634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5381" name="AutoShape 6"/>
          <p:cNvCxnSpPr>
            <a:cxnSpLocks noChangeShapeType="1"/>
          </p:cNvCxnSpPr>
          <p:nvPr/>
        </p:nvCxnSpPr>
        <p:spPr bwMode="auto">
          <a:xfrm flipH="1" flipV="1">
            <a:off x="3708400" y="3284538"/>
            <a:ext cx="358775" cy="215900"/>
          </a:xfrm>
          <a:prstGeom prst="straightConnector1">
            <a:avLst/>
          </a:prstGeom>
          <a:noFill/>
          <a:ln w="38100">
            <a:solidFill>
              <a:srgbClr val="943634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5382" name="AutoShape 6"/>
          <p:cNvCxnSpPr>
            <a:cxnSpLocks noChangeShapeType="1"/>
          </p:cNvCxnSpPr>
          <p:nvPr/>
        </p:nvCxnSpPr>
        <p:spPr bwMode="auto">
          <a:xfrm>
            <a:off x="7019925" y="1557338"/>
            <a:ext cx="431800" cy="0"/>
          </a:xfrm>
          <a:prstGeom prst="straightConnector1">
            <a:avLst/>
          </a:prstGeom>
          <a:noFill/>
          <a:ln w="38100">
            <a:solidFill>
              <a:srgbClr val="943634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54" name="Прямая со стрелкой 53"/>
          <p:cNvCxnSpPr/>
          <p:nvPr/>
        </p:nvCxnSpPr>
        <p:spPr>
          <a:xfrm>
            <a:off x="7019925" y="1916113"/>
            <a:ext cx="431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>
            <a:off x="7019925" y="2060575"/>
            <a:ext cx="431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5" name="Rectangle 1"/>
          <p:cNvSpPr>
            <a:spLocks noChangeArrowheads="1"/>
          </p:cNvSpPr>
          <p:nvPr/>
        </p:nvSpPr>
        <p:spPr bwMode="auto">
          <a:xfrm>
            <a:off x="7524750" y="1698625"/>
            <a:ext cx="143986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Движение транспортных средств</a:t>
            </a:r>
            <a:endParaRPr lang="ru-RU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86" name="Rectangle 2"/>
          <p:cNvSpPr>
            <a:spLocks noChangeArrowheads="1"/>
          </p:cNvSpPr>
          <p:nvPr/>
        </p:nvSpPr>
        <p:spPr bwMode="auto">
          <a:xfrm>
            <a:off x="7524750" y="1374775"/>
            <a:ext cx="1368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Движение детей в ДОУ</a:t>
            </a:r>
            <a:endParaRPr lang="ru-RU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flipH="1">
            <a:off x="2771775" y="4941888"/>
            <a:ext cx="144463" cy="142875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4787900" y="4221163"/>
            <a:ext cx="215900" cy="144462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7019925" y="2492375"/>
            <a:ext cx="4318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3851275" y="6237288"/>
            <a:ext cx="215900" cy="144462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6300788" y="1052513"/>
            <a:ext cx="142875" cy="73025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2" name="Rectangle 3"/>
          <p:cNvSpPr>
            <a:spLocks noChangeArrowheads="1"/>
          </p:cNvSpPr>
          <p:nvPr/>
        </p:nvSpPr>
        <p:spPr bwMode="auto">
          <a:xfrm>
            <a:off x="7524750" y="2281238"/>
            <a:ext cx="1368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Искусственная неровность</a:t>
            </a:r>
            <a:endParaRPr lang="ru-RU" b="1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5393" name="Рисунок 139" descr="http://im3-tub-ru.yandex.net/i?id=667f9cf4bf7bd33ca9e4a1f17c17d952-63-144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9700" y="256540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4" name="Рисунок 140" descr="http://im3-tub-ru.yandex.net/i?id=667f9cf4bf7bd33ca9e4a1f17c17d952-63-144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6021388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5" name="Рисунок 141" descr="http://im3-tub-ru.yandex.net/i?id=667f9cf4bf7bd33ca9e4a1f17c17d952-63-144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625" y="213360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6" name="Рисунок 142" descr="http://im3-tub-ru.yandex.net/i?id=667f9cf4bf7bd33ca9e4a1f17c17d952-63-144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2852738"/>
            <a:ext cx="2174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7" name="Рисунок 143" descr="http://im3-tub-ru.yandex.net/i?id=667f9cf4bf7bd33ca9e4a1f17c17d952-63-144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5963" y="2420938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9" name="Рисунок 4"/>
          <p:cNvPicPr>
            <a:picLocks noChangeAspect="1" noChangeArrowheads="1"/>
          </p:cNvPicPr>
          <p:nvPr/>
        </p:nvPicPr>
        <p:blipFill>
          <a:blip r:embed="rId2" cstate="print"/>
          <a:srcRect l="34607" t="21809" r="17387" b="15604"/>
          <a:stretch>
            <a:fillRect/>
          </a:stretch>
        </p:blipFill>
        <p:spPr bwMode="auto">
          <a:xfrm>
            <a:off x="468313" y="836613"/>
            <a:ext cx="6480175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3603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dirty="0"/>
              <a:t>Пути движения транспортных средств к местам разгрузки/погрузки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4338" name="Рисунок 3"/>
          <p:cNvPicPr>
            <a:picLocks noChangeAspect="1" noChangeArrowheads="1"/>
          </p:cNvPicPr>
          <p:nvPr/>
        </p:nvPicPr>
        <p:blipFill>
          <a:blip r:embed="rId2" cstate="print"/>
          <a:srcRect l="33936" t="19426" r="23004" b="18074"/>
          <a:stretch>
            <a:fillRect/>
          </a:stretch>
        </p:blipFill>
        <p:spPr bwMode="auto">
          <a:xfrm>
            <a:off x="468313" y="981075"/>
            <a:ext cx="6048375" cy="54721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3563938" y="2492375"/>
            <a:ext cx="144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132138" y="2852738"/>
            <a:ext cx="71437" cy="3603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4341" name="AutoShape 4"/>
          <p:cNvCxnSpPr>
            <a:cxnSpLocks noChangeShapeType="1"/>
          </p:cNvCxnSpPr>
          <p:nvPr/>
        </p:nvCxnSpPr>
        <p:spPr bwMode="auto">
          <a:xfrm flipV="1">
            <a:off x="2843213" y="2852738"/>
            <a:ext cx="504825" cy="144462"/>
          </a:xfrm>
          <a:prstGeom prst="straightConnector1">
            <a:avLst/>
          </a:prstGeom>
          <a:noFill/>
          <a:ln w="38100">
            <a:solidFill>
              <a:srgbClr val="943634"/>
            </a:solidFill>
            <a:prstDash val="sysDot"/>
            <a:round/>
            <a:headEnd/>
            <a:tailEnd/>
          </a:ln>
        </p:spPr>
      </p:cxnSp>
      <p:cxnSp>
        <p:nvCxnSpPr>
          <p:cNvPr id="36" name="Прямая со стрелкой 35"/>
          <p:cNvCxnSpPr/>
          <p:nvPr/>
        </p:nvCxnSpPr>
        <p:spPr>
          <a:xfrm flipH="1">
            <a:off x="3563938" y="1773238"/>
            <a:ext cx="287337" cy="5032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3708400" y="1773238"/>
            <a:ext cx="287338" cy="5762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44" name="AutoShape 5"/>
          <p:cNvCxnSpPr>
            <a:cxnSpLocks noChangeShapeType="1"/>
          </p:cNvCxnSpPr>
          <p:nvPr/>
        </p:nvCxnSpPr>
        <p:spPr bwMode="auto">
          <a:xfrm flipV="1">
            <a:off x="3348038" y="2349500"/>
            <a:ext cx="287337" cy="503238"/>
          </a:xfrm>
          <a:prstGeom prst="straightConnector1">
            <a:avLst/>
          </a:prstGeom>
          <a:noFill/>
          <a:ln w="38100">
            <a:solidFill>
              <a:srgbClr val="943634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4345" name="AutoShape 6"/>
          <p:cNvCxnSpPr>
            <a:cxnSpLocks noChangeShapeType="1"/>
          </p:cNvCxnSpPr>
          <p:nvPr/>
        </p:nvCxnSpPr>
        <p:spPr bwMode="auto">
          <a:xfrm flipH="1">
            <a:off x="2843213" y="2276475"/>
            <a:ext cx="649287" cy="647700"/>
          </a:xfrm>
          <a:prstGeom prst="straightConnector1">
            <a:avLst/>
          </a:prstGeom>
          <a:noFill/>
          <a:ln w="38100">
            <a:solidFill>
              <a:srgbClr val="943634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4346" name="AutoShape 7"/>
          <p:cNvCxnSpPr>
            <a:cxnSpLocks noChangeShapeType="1"/>
          </p:cNvCxnSpPr>
          <p:nvPr/>
        </p:nvCxnSpPr>
        <p:spPr bwMode="auto">
          <a:xfrm>
            <a:off x="6804025" y="1989138"/>
            <a:ext cx="504825" cy="0"/>
          </a:xfrm>
          <a:prstGeom prst="straightConnector1">
            <a:avLst/>
          </a:prstGeom>
          <a:noFill/>
          <a:ln w="38100">
            <a:solidFill>
              <a:srgbClr val="943634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58" name="Прямоугольник 57"/>
          <p:cNvSpPr/>
          <p:nvPr/>
        </p:nvSpPr>
        <p:spPr>
          <a:xfrm flipH="1">
            <a:off x="6804025" y="2420938"/>
            <a:ext cx="504825" cy="714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6804025" y="1557338"/>
            <a:ext cx="50482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9" name="Rectangle 15"/>
          <p:cNvSpPr>
            <a:spLocks noChangeArrowheads="1"/>
          </p:cNvSpPr>
          <p:nvPr/>
        </p:nvSpPr>
        <p:spPr bwMode="auto">
          <a:xfrm>
            <a:off x="7451725" y="1346200"/>
            <a:ext cx="1692275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000" b="1">
                <a:latin typeface="Times New Roman" pitchFamily="18" charset="0"/>
                <a:cs typeface="Times New Roman" pitchFamily="18" charset="0"/>
              </a:rPr>
              <a:t>Въезд/выезд грузовых транспортных средств</a:t>
            </a:r>
          </a:p>
          <a:p>
            <a:endParaRPr lang="ru-RU" sz="700"/>
          </a:p>
          <a:p>
            <a:pPr eaLnBrk="0" hangingPunct="0"/>
            <a:r>
              <a:rPr lang="ru-RU" sz="1000" b="1">
                <a:latin typeface="Times New Roman" pitchFamily="18" charset="0"/>
                <a:cs typeface="Times New Roman" pitchFamily="18" charset="0"/>
              </a:rPr>
              <a:t>Движение грузовых транспортных средств на территории ДОУ</a:t>
            </a:r>
            <a:endParaRPr lang="ru-RU" sz="700"/>
          </a:p>
          <a:p>
            <a:pPr eaLnBrk="0" hangingPunct="0"/>
            <a:endParaRPr lang="ru-RU"/>
          </a:p>
        </p:txBody>
      </p:sp>
      <p:sp>
        <p:nvSpPr>
          <p:cNvPr id="14350" name="Rectangle 16"/>
          <p:cNvSpPr>
            <a:spLocks noChangeArrowheads="1"/>
          </p:cNvSpPr>
          <p:nvPr/>
        </p:nvSpPr>
        <p:spPr bwMode="auto">
          <a:xfrm>
            <a:off x="0" y="561975"/>
            <a:ext cx="11080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000" b="1">
                <a:latin typeface="Times New Roman" pitchFamily="18" charset="0"/>
                <a:cs typeface="Times New Roman" pitchFamily="18" charset="0"/>
              </a:rPr>
              <a:t>	</a:t>
            </a:r>
            <a:endParaRPr lang="ru-RU"/>
          </a:p>
        </p:txBody>
      </p:sp>
      <p:sp>
        <p:nvSpPr>
          <p:cNvPr id="14351" name="Прямоугольник 71"/>
          <p:cNvSpPr>
            <a:spLocks noChangeArrowheads="1"/>
          </p:cNvSpPr>
          <p:nvPr/>
        </p:nvSpPr>
        <p:spPr bwMode="auto">
          <a:xfrm>
            <a:off x="7451725" y="2276475"/>
            <a:ext cx="1512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>
                <a:latin typeface="Times New Roman" pitchFamily="18" charset="0"/>
                <a:cs typeface="Times New Roman" pitchFamily="18" charset="0"/>
              </a:rPr>
              <a:t>Место разгрузки/погрузки</a:t>
            </a:r>
            <a:endParaRPr lang="ru-RU" sz="100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42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Пути движения транспортных средств к местам разгрузки/погрузки 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Пути движения транспортных средств к местам разгрузки/погрузки</dc:title>
  <dc:creator>1</dc:creator>
  <cp:lastModifiedBy>1</cp:lastModifiedBy>
  <cp:revision>18</cp:revision>
  <dcterms:created xsi:type="dcterms:W3CDTF">2014-09-11T08:47:29Z</dcterms:created>
  <dcterms:modified xsi:type="dcterms:W3CDTF">2014-12-23T12:36:47Z</dcterms:modified>
</cp:coreProperties>
</file>